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7" r:id="rId4"/>
    <p:sldId id="298" r:id="rId5"/>
    <p:sldId id="283" r:id="rId6"/>
    <p:sldId id="264" r:id="rId7"/>
    <p:sldId id="258" r:id="rId8"/>
    <p:sldId id="304" r:id="rId9"/>
    <p:sldId id="260" r:id="rId10"/>
    <p:sldId id="261" r:id="rId11"/>
    <p:sldId id="284" r:id="rId12"/>
    <p:sldId id="268" r:id="rId13"/>
    <p:sldId id="302" r:id="rId14"/>
    <p:sldId id="266" r:id="rId15"/>
    <p:sldId id="269" r:id="rId16"/>
    <p:sldId id="286" r:id="rId17"/>
    <p:sldId id="273" r:id="rId18"/>
    <p:sldId id="280" r:id="rId19"/>
    <p:sldId id="285" r:id="rId20"/>
    <p:sldId id="262" r:id="rId21"/>
    <p:sldId id="267" r:id="rId22"/>
    <p:sldId id="263" r:id="rId23"/>
    <p:sldId id="271" r:id="rId24"/>
    <p:sldId id="290" r:id="rId25"/>
    <p:sldId id="272" r:id="rId26"/>
    <p:sldId id="275" r:id="rId27"/>
    <p:sldId id="276" r:id="rId28"/>
    <p:sldId id="279" r:id="rId29"/>
    <p:sldId id="281" r:id="rId30"/>
    <p:sldId id="301" r:id="rId31"/>
    <p:sldId id="287" r:id="rId32"/>
    <p:sldId id="299" r:id="rId33"/>
    <p:sldId id="296" r:id="rId34"/>
    <p:sldId id="295" r:id="rId35"/>
    <p:sldId id="274" r:id="rId36"/>
    <p:sldId id="291" r:id="rId37"/>
    <p:sldId id="292" r:id="rId38"/>
    <p:sldId id="300" r:id="rId39"/>
    <p:sldId id="303" r:id="rId40"/>
    <p:sldId id="293" r:id="rId41"/>
    <p:sldId id="282" r:id="rId42"/>
    <p:sldId id="288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4" d="100"/>
          <a:sy n="104" d="100"/>
        </p:scale>
        <p:origin x="2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51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3.xml"/><Relationship Id="rId3" Type="http://schemas.openxmlformats.org/officeDocument/2006/relationships/slide" Target="slide30.xml"/><Relationship Id="rId7" Type="http://schemas.openxmlformats.org/officeDocument/2006/relationships/slide" Target="slide36.xml"/><Relationship Id="rId12" Type="http://schemas.openxmlformats.org/officeDocument/2006/relationships/slide" Target="slide42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slide" Target="slide35.xml"/><Relationship Id="rId5" Type="http://schemas.openxmlformats.org/officeDocument/2006/relationships/slide" Target="slide31.xml"/><Relationship Id="rId15" Type="http://schemas.openxmlformats.org/officeDocument/2006/relationships/image" Target="../media/image1050.png"/><Relationship Id="rId10" Type="http://schemas.openxmlformats.org/officeDocument/2006/relationships/slide" Target="slide40.xml"/><Relationship Id="rId4" Type="http://schemas.openxmlformats.org/officeDocument/2006/relationships/slide" Target="slide32.xml"/><Relationship Id="rId9" Type="http://schemas.openxmlformats.org/officeDocument/2006/relationships/slide" Target="slide39.xml"/><Relationship Id="rId14" Type="http://schemas.openxmlformats.org/officeDocument/2006/relationships/slide" Target="slide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.png"/><Relationship Id="rId7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20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1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1.png"/><Relationship Id="rId10" Type="http://schemas.openxmlformats.org/officeDocument/2006/relationships/image" Target="../media/image56.png"/><Relationship Id="rId4" Type="http://schemas.openxmlformats.org/officeDocument/2006/relationships/image" Target="../media/image260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4241060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4019779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3102781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822455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5012936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2246225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2240872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3227500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2426462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3157211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768644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2389341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3170437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3120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147802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36D6EE-3BF1-E2C1-7A34-D9499A80EC6C}"/>
              </a:ext>
            </a:extLst>
          </p:cNvPr>
          <p:cNvSpPr/>
          <p:nvPr/>
        </p:nvSpPr>
        <p:spPr>
          <a:xfrm>
            <a:off x="2027208" y="464101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3EE4D-6BDE-4A03-5FB0-5AE550B21B72}"/>
              </a:ext>
            </a:extLst>
          </p:cNvPr>
          <p:cNvSpPr/>
          <p:nvPr/>
        </p:nvSpPr>
        <p:spPr>
          <a:xfrm>
            <a:off x="294825" y="284085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C2FA9-5F0A-56BF-F304-13C54635C4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21" y="1912923"/>
            <a:ext cx="208354" cy="156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7F4231-2640-69F9-73BD-BE7344588549}"/>
              </a:ext>
            </a:extLst>
          </p:cNvPr>
          <p:cNvSpPr/>
          <p:nvPr/>
        </p:nvSpPr>
        <p:spPr>
          <a:xfrm>
            <a:off x="-45647" y="2793765"/>
            <a:ext cx="1320497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-24316" y="4203769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10462570" y="3016750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261638" y="1584495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735428" y="1902597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566348" y="1802717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731030" y="1900680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265631" y="426359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273950" y="2939920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7978701" y="2129271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569073" y="1802717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3DEB36-AFFD-5AEE-D51A-2FEBA68B1F63}"/>
              </a:ext>
            </a:extLst>
          </p:cNvPr>
          <p:cNvSpPr/>
          <p:nvPr/>
        </p:nvSpPr>
        <p:spPr>
          <a:xfrm>
            <a:off x="5417389" y="3597215"/>
            <a:ext cx="2035834" cy="5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specific</a:t>
            </a: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9" y="4235722"/>
            <a:ext cx="2807846" cy="228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0" y="4255640"/>
            <a:ext cx="3066452" cy="228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833037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298258" y="1454405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433350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theoretic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2831" y="6225660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3CFB39-0238-C06D-1C4F-676FDED376EB}"/>
              </a:ext>
            </a:extLst>
          </p:cNvPr>
          <p:cNvGrpSpPr/>
          <p:nvPr/>
        </p:nvGrpSpPr>
        <p:grpSpPr>
          <a:xfrm>
            <a:off x="168990" y="2529022"/>
            <a:ext cx="8903257" cy="1266082"/>
            <a:chOff x="168990" y="2529022"/>
            <a:chExt cx="8903257" cy="12660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1417" y="2529022"/>
              <a:ext cx="5100830" cy="5338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82296" y="3194978"/>
              <a:ext cx="4492032" cy="60012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A545CD-534C-1F9C-A85B-DBAED1DCB343}"/>
              </a:ext>
            </a:extLst>
          </p:cNvPr>
          <p:cNvSpPr/>
          <p:nvPr/>
        </p:nvSpPr>
        <p:spPr>
          <a:xfrm>
            <a:off x="8712679" y="4149306"/>
            <a:ext cx="3036498" cy="5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empty? Merge 10 and 11</a:t>
            </a:r>
          </a:p>
        </p:txBody>
      </p: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5197</TotalTime>
  <Words>2001</Words>
  <Application>Microsoft Office PowerPoint</Application>
  <PresentationFormat>Widescreen</PresentationFormat>
  <Paragraphs>471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Development— Free Energy</vt:lpstr>
      <vt:lpstr>Model and Theory Development — SCF Eqns</vt:lpstr>
      <vt:lpstr>Outline</vt:lpstr>
      <vt:lpstr>Solubility sweep, α = 0.40, cont.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189</cp:revision>
  <dcterms:created xsi:type="dcterms:W3CDTF">2022-03-28T18:43:16Z</dcterms:created>
  <dcterms:modified xsi:type="dcterms:W3CDTF">2022-09-07T05:51:18Z</dcterms:modified>
</cp:coreProperties>
</file>